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95" r:id="rId2"/>
    <p:sldId id="297" r:id="rId3"/>
    <p:sldId id="290" r:id="rId4"/>
    <p:sldId id="292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551" autoAdjust="0"/>
  </p:normalViewPr>
  <p:slideViewPr>
    <p:cSldViewPr snapToGrid="0" snapToObjects="1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6/20/2024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2.tiff>
</file>

<file path=ppt/media/image3.png>
</file>

<file path=ppt/media/image4.tiff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6/20/2024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177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Subtitle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and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5262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28" name="Right Triangle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1168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Right Triangle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28" name="Right Triangle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6/20/2024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Subtitle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4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Right Triangle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280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66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81B73CA7-3CCD-504D-B97A-835A2330CDB2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  <p:sldLayoutId id="2147483876" r:id="rId7"/>
    <p:sldLayoutId id="2147483877" r:id="rId8"/>
    <p:sldLayoutId id="2147483878" r:id="rId9"/>
    <p:sldLayoutId id="2147483879" r:id="rId10"/>
    <p:sldLayoutId id="21474838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+mj-lt"/>
          <a:ea typeface="MingLiU" panose="02020509000000000000" pitchFamily="49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options.irpp.org/magazines/august-2020/covid-19-and-the-future-of-public-sector-work-surveillance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8" b="118"/>
          <a:stretch>
            <a:fillRect/>
          </a:stretch>
        </p:blipFill>
        <p:spPr/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75854" y="4065317"/>
            <a:ext cx="9682317" cy="543195"/>
          </a:xfrm>
        </p:spPr>
        <p:txBody>
          <a:bodyPr>
            <a:normAutofit fontScale="92500"/>
          </a:bodyPr>
          <a:lstStyle/>
          <a:p>
            <a:r>
              <a:rPr lang="en-US" altLang="ja-JP" dirty="0"/>
              <a:t>Subtitle</a:t>
            </a:r>
            <a:endParaRPr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949AB1-92DA-4CBA-2CE0-75DAC3684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73294"/>
            <a:ext cx="11461955" cy="1276985"/>
          </a:xfrm>
        </p:spPr>
        <p:txBody>
          <a:bodyPr/>
          <a:lstStyle/>
          <a:p>
            <a:r>
              <a:rPr lang="en-US" sz="7200" dirty="0"/>
              <a:t>BHARATH CHITTIBOMMA</a:t>
            </a:r>
            <a:endParaRPr lang="en-IN" sz="7200" dirty="0"/>
          </a:p>
        </p:txBody>
      </p:sp>
      <p:pic>
        <p:nvPicPr>
          <p:cNvPr id="13" name="Picture Placeholder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93555" y="-203080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5671441" y="-1093155"/>
            <a:ext cx="291144" cy="9682316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2E04-5AED-0F98-2CBC-9786F0D80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LEGAL AND ETHICAL CONSIDERATIONS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0412A-97E3-274B-8B0E-18693F3184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3450" y="1591288"/>
            <a:ext cx="10531474" cy="72774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Laws and Regulations:</a:t>
            </a:r>
          </a:p>
          <a:p>
            <a:r>
              <a:rPr lang="en-US" dirty="0"/>
              <a:t>   Discuss legal frameworks governing the use of keyloggers in different jurisdictions, including data protection laws and privacy regulations.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Ethical Issues:</a:t>
            </a:r>
          </a:p>
          <a:p>
            <a:r>
              <a:rPr lang="en-US" dirty="0"/>
              <a:t>   Examine ethical dilemmas related to the use of keyloggers for surveillance purposes and the balance between security measures and individual privacy rights.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557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D17B9-79F0-3A45-5D24-FB65C181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27" y="168721"/>
            <a:ext cx="10531474" cy="765344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2CDB-62AF-FEFE-510E-0AAE66B63B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Summary of Key Findings:</a:t>
            </a:r>
          </a:p>
          <a:p>
            <a:r>
              <a:rPr lang="en-US" dirty="0"/>
              <a:t>   Recap key points discussed throughout the presentation, including types of keyloggers, their impact on security and privacy, detection and prevention strategies, and legal and ethical considerations.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Recommendations for Keylogger Defense:</a:t>
            </a:r>
          </a:p>
          <a:p>
            <a:r>
              <a:rPr lang="en-US" dirty="0"/>
              <a:t>   Provide actionable recommendations for individuals and organizations to enhance cybersecurity resilience against keyloggers.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Areas for Further Research:</a:t>
            </a:r>
          </a:p>
          <a:p>
            <a:r>
              <a:rPr lang="en-US" dirty="0"/>
              <a:t>   Identify potential areas for future research to improve keylogger detection capabilities, strengthen prevention measures, and address emerging cybersecurity challenges.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69434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5624F-3452-CBE3-1D2E-1E9E97E30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3294"/>
            <a:ext cx="10911348" cy="1927810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3284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8098-2B29-A780-7CBF-A6F4CF850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893" y="290701"/>
            <a:ext cx="12038372" cy="2472163"/>
          </a:xfrm>
        </p:spPr>
        <p:txBody>
          <a:bodyPr/>
          <a:lstStyle/>
          <a:p>
            <a:r>
              <a:rPr lang="en-US" sz="6000" dirty="0"/>
              <a:t>KEYLOGGER AND SECURITY</a:t>
            </a:r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4CC98-E387-D80F-CF0D-46CC94F91D5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34065" y="1927123"/>
            <a:ext cx="5250425" cy="7275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UNDERSTANDING KEYLOGGERS AND ENSURING SECURITY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A44889-0544-E72D-48B4-78C114254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90368" y="2767782"/>
            <a:ext cx="6816213" cy="35671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416EEB-FE1E-A84B-0358-3A4087F816F6}"/>
              </a:ext>
            </a:extLst>
          </p:cNvPr>
          <p:cNvSpPr txBox="1"/>
          <p:nvPr/>
        </p:nvSpPr>
        <p:spPr>
          <a:xfrm>
            <a:off x="1836175" y="6580838"/>
            <a:ext cx="68162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hlinkClick r:id="rId3" tooltip="https://policyoptions.irpp.org/magazines/august-2020/covid-19-and-the-future-of-public-sector-work-surveillance/"/>
              </a:rPr>
              <a:t>This Photo</a:t>
            </a:r>
            <a:r>
              <a:rPr lang="en-IN" sz="900" dirty="0"/>
              <a:t> by Unknown Author is licensed under </a:t>
            </a:r>
            <a:r>
              <a:rPr lang="en-IN" sz="900" dirty="0">
                <a:hlinkClick r:id="rId4" tooltip="https://creativecommons.org/licenses/by-nd/3.0/"/>
              </a:rPr>
              <a:t>CC BY-ND</a:t>
            </a:r>
            <a:endParaRPr lang="en-IN" sz="900" dirty="0"/>
          </a:p>
        </p:txBody>
      </p:sp>
    </p:spTree>
    <p:extLst>
      <p:ext uri="{BB962C8B-B14F-4D97-AF65-F5344CB8AC3E}">
        <p14:creationId xmlns:p14="http://schemas.microsoft.com/office/powerpoint/2010/main" val="405659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AGENDA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47251" y="1425675"/>
            <a:ext cx="11159613" cy="4788311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Introduction to keyloggers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Problem statement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Project overview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Technical overview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Security implications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Detection and prevention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Legal and ethical considerations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ja-JP" sz="3200" dirty="0"/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altLang="ja-JP" sz="3200" dirty="0"/>
          </a:p>
          <a:p>
            <a:pPr>
              <a:buFont typeface="Wingdings" panose="05000000000000000000" pitchFamily="2" charset="2"/>
              <a:buChar char="q"/>
            </a:pP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KEYLOGGER</a:t>
            </a:r>
          </a:p>
        </p:txBody>
      </p:sp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" b="48"/>
          <a:stretch>
            <a:fillRect/>
          </a:stretch>
        </p:blipFill>
        <p:spPr>
          <a:xfrm>
            <a:off x="6642447" y="0"/>
            <a:ext cx="5549553" cy="6857999"/>
          </a:xfrm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4121" y="1187858"/>
            <a:ext cx="11715698" cy="533092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Definition of keyloggers</a:t>
            </a:r>
          </a:p>
          <a:p>
            <a:r>
              <a:rPr lang="en-US" dirty="0"/>
              <a:t> Keyloggers are software or hardware tools designed to capture keystrokes made on a computer or mobile device.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Types of Keyloggers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Software Keyloggers: Installed on a device to record keystrokes. Examples include spyware and monitoring software.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Hardware Keyloggers: Physical devices inserted between the keyboard and computer. They log keystrokes without installing software.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Local vs. Remote Keyloggers: Local keyloggers store data on the device itself, while remote keyloggers transmit data to an external location.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Examples of Keylogger Applications</a:t>
            </a:r>
            <a:r>
              <a:rPr lang="en-US" sz="3000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Legitimate Uses: Parental control tools, employee monitoring software.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  Illegitimate Uses: Malware for stealing passwords, credit card details.</a:t>
            </a: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B890-FD51-4691-D02E-A6FD9DE96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501445"/>
            <a:ext cx="10523531" cy="372053"/>
          </a:xfrm>
        </p:spPr>
        <p:txBody>
          <a:bodyPr/>
          <a:lstStyle/>
          <a:p>
            <a:r>
              <a:rPr lang="en-US" dirty="0"/>
              <a:t>PROBLEM STATEMENT: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1DC16-1657-9E31-D775-275D550A44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7755" y="1150374"/>
            <a:ext cx="10933471" cy="5447071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Risks Associated with Keyloggers:</a:t>
            </a:r>
          </a:p>
          <a:p>
            <a:r>
              <a:rPr lang="en-US" sz="1400" dirty="0"/>
              <a:t>Data Theft: </a:t>
            </a:r>
            <a:r>
              <a:rPr lang="en-US" dirty="0"/>
              <a:t>Keyloggers can capture sensitive information like passwords, credit card numbers, and personal messages.</a:t>
            </a:r>
          </a:p>
          <a:p>
            <a:pPr marL="0" indent="0">
              <a:buNone/>
            </a:pPr>
            <a:r>
              <a:rPr lang="en-US" dirty="0"/>
              <a:t>Privacy Breaches: Users' privacy can be compromised if their keystrokes are monitored without consent.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Impact on Security and Privacy:</a:t>
            </a:r>
          </a:p>
          <a:p>
            <a:r>
              <a:rPr lang="en-US" dirty="0"/>
              <a:t>Financial Losses: Keyloggers can lead to financial losses through identity theft and unauthorized transactions.</a:t>
            </a:r>
          </a:p>
          <a:p>
            <a:r>
              <a:rPr lang="en-US" dirty="0"/>
              <a:t>Reputation Damage: Businesses and individuals can suffer reputational damage due to leaked confidential information.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Importance of Keylogger Detection and Prevention:</a:t>
            </a:r>
          </a:p>
          <a:p>
            <a:r>
              <a:rPr lang="en-US" dirty="0"/>
              <a:t>Detection Methods: Techniques such as antivirus software, anti-keylogger tools, and behavior monitoring can help detect and remove keyloggers.</a:t>
            </a:r>
          </a:p>
          <a:p>
            <a:r>
              <a:rPr lang="en-US" dirty="0"/>
              <a:t>Prevention Strategies: Updating software, using strong passwords, and being cautious of suspicious links and downloads can prevent keylogger infections.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156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4C7EC-8F71-7E4F-DEF0-2073D324F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57938-5D16-13AD-D3EA-700DEBC765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9" y="1052051"/>
            <a:ext cx="8710153" cy="4978467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8000" dirty="0"/>
              <a:t>Objectives of the Project</a:t>
            </a:r>
            <a:r>
              <a:rPr lang="en-US" sz="6200" dirty="0"/>
              <a:t>:</a:t>
            </a:r>
          </a:p>
          <a:p>
            <a:r>
              <a:rPr lang="en-US" sz="4400" dirty="0"/>
              <a:t>   Educate the audience about keyloggers, their risks, and prevention methods.</a:t>
            </a:r>
          </a:p>
          <a:p>
            <a:r>
              <a:rPr lang="en-US" sz="4400" dirty="0"/>
              <a:t>   Provide recommendations for enhancing cybersecurity against keylogging threats</a:t>
            </a:r>
            <a:r>
              <a:rPr lang="en-US" sz="250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8000" dirty="0"/>
              <a:t>SCOPE And Deliverables</a:t>
            </a:r>
            <a:r>
              <a:rPr lang="en-US" sz="5000" dirty="0"/>
              <a:t>:</a:t>
            </a:r>
          </a:p>
          <a:p>
            <a:r>
              <a:rPr lang="en-US" sz="4400" dirty="0"/>
              <a:t>   Analyze different types of keyloggers and their functionalities.</a:t>
            </a:r>
          </a:p>
          <a:p>
            <a:r>
              <a:rPr lang="en-US" sz="4400" dirty="0"/>
              <a:t>   Evaluate current detection and prevention strategies.</a:t>
            </a:r>
          </a:p>
          <a:p>
            <a:r>
              <a:rPr lang="en-US" sz="4400" dirty="0"/>
              <a:t>   Present case studies and real-world examples to illustrate keylogger attacks</a:t>
            </a:r>
            <a:r>
              <a:rPr lang="en-US" sz="290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8000" dirty="0"/>
              <a:t>Methodology and Approach</a:t>
            </a:r>
            <a:r>
              <a:rPr lang="en-US" sz="3200" dirty="0"/>
              <a:t>:</a:t>
            </a:r>
            <a:endParaRPr lang="en-US" dirty="0"/>
          </a:p>
          <a:p>
            <a:r>
              <a:rPr lang="en-US" sz="4400" dirty="0"/>
              <a:t>   Conduct literature review on keylogger technologies, cybersecurity measures, and legal aspects.</a:t>
            </a:r>
          </a:p>
          <a:p>
            <a:r>
              <a:rPr lang="en-US" sz="4400" dirty="0"/>
              <a:t>   Collect data from reputable sources, including cybersecurity reports, academic papers, and industry studies.</a:t>
            </a:r>
          </a:p>
          <a:p>
            <a:r>
              <a:rPr lang="en-US" sz="4400" dirty="0"/>
              <a:t>   Analyze findings to develop insights and recommendations for improving cybersecurity against keyloggers.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2284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B39C2-892A-97FB-E110-1663FFC1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141" y="80230"/>
            <a:ext cx="9888794" cy="824337"/>
          </a:xfrm>
        </p:spPr>
        <p:txBody>
          <a:bodyPr/>
          <a:lstStyle/>
          <a:p>
            <a:r>
              <a:rPr lang="en-US" dirty="0"/>
              <a:t>TECHNICAL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D5DB4-9645-F0FB-BAC7-6DF8B855F20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1340" y="1266824"/>
            <a:ext cx="11180397" cy="5291291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How Keyloggers Work</a:t>
            </a:r>
          </a:p>
          <a:p>
            <a:pPr marL="0" indent="0">
              <a:buNone/>
            </a:pPr>
            <a:r>
              <a:rPr lang="en-US" dirty="0"/>
              <a:t> Capturing Keystrokes: Keyloggers capture keystrokes by intercepting keyboard inputs using techniques such as API hooking or kernel-level logging.</a:t>
            </a:r>
          </a:p>
          <a:p>
            <a:pPr marL="0" indent="0">
              <a:buNone/>
            </a:pPr>
            <a:r>
              <a:rPr lang="en-US" dirty="0"/>
              <a:t> Storing Data: They store recorded data locally or send it to a remote server for later retrieval.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Logging Methods</a:t>
            </a:r>
          </a:p>
          <a:p>
            <a:r>
              <a:rPr lang="en-US" dirty="0"/>
              <a:t> API Hooking: Intercepting function calls between software modules to capture keyboard inputs.</a:t>
            </a:r>
          </a:p>
          <a:p>
            <a:r>
              <a:rPr lang="en-US" dirty="0"/>
              <a:t> Kernel-Level Logging: Logging keystrokes at the operating system level, making them difficult to detect.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900" dirty="0"/>
              <a:t>Differences Between Stealth and Visible Keyloggers</a:t>
            </a:r>
          </a:p>
          <a:p>
            <a:r>
              <a:rPr lang="en-US" dirty="0"/>
              <a:t> Stealth Keyloggers: Operate discreetly without the user's knowledge, making them challenging to detect. </a:t>
            </a:r>
          </a:p>
          <a:p>
            <a:r>
              <a:rPr lang="en-US" dirty="0"/>
              <a:t> </a:t>
            </a:r>
            <a:r>
              <a:rPr lang="en-US" dirty="0" err="1"/>
              <a:t>Visibleey</a:t>
            </a:r>
            <a:r>
              <a:rPr lang="en-US" dirty="0"/>
              <a:t> loggers: Display user interface elements or notifications that indicate their presence on the device.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245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7FA2A-CF6E-345F-973C-A67D1A63B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27" y="314631"/>
            <a:ext cx="10531474" cy="437889"/>
          </a:xfrm>
        </p:spPr>
        <p:txBody>
          <a:bodyPr/>
          <a:lstStyle/>
          <a:p>
            <a:r>
              <a:rPr lang="en-US" dirty="0"/>
              <a:t>SECURITY IMPLICATIONS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C99F2-10B4-DCBA-C90E-C41D7E24E4E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9" y="1218585"/>
            <a:ext cx="10531474" cy="547069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Case Studies of Keylogger Attacks:</a:t>
            </a:r>
          </a:p>
          <a:p>
            <a:r>
              <a:rPr lang="en-US" dirty="0"/>
              <a:t> Present examples of keylogger attacks targeting individuals, businesses, and government organizations.</a:t>
            </a:r>
          </a:p>
          <a:p>
            <a:r>
              <a:rPr lang="en-US" dirty="0"/>
              <a:t> Discuss the impact of these attacks on financial losses, data breaches, and legal consequences.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Risks:</a:t>
            </a:r>
          </a:p>
          <a:p>
            <a:r>
              <a:rPr lang="en-US" dirty="0"/>
              <a:t> Data Breaches: Keyloggers can lead to unauthorized access to sensitive information, including financial data and personal identities.</a:t>
            </a:r>
          </a:p>
          <a:p>
            <a:r>
              <a:rPr lang="en-US" dirty="0"/>
              <a:t>Identity Theft: Stolen credentials can be used to impersonate individuals for fraudulent activities.</a:t>
            </a:r>
          </a:p>
          <a:p>
            <a:r>
              <a:rPr lang="en-US" dirty="0"/>
              <a:t> Privacy Violations: Monitoring and recording of keystrokes without consent violate users' privacy rights.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6515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4775F-9E63-6EC1-E6DB-4011395FC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AND PREVENTION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8369-C81C-3477-310E-314160FE65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9" y="1266824"/>
            <a:ext cx="11184750" cy="559117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Techniques for Detecting Keyloggers:</a:t>
            </a:r>
          </a:p>
          <a:p>
            <a:r>
              <a:rPr lang="en-US" dirty="0"/>
              <a:t>  Antivirus Software: Scans for known keylogger signatures and behaviors.</a:t>
            </a:r>
          </a:p>
          <a:p>
            <a:r>
              <a:rPr lang="en-US" dirty="0"/>
              <a:t>  Anti-Keylogger Tools: Detects and removes keyloggers by monitoring system activities and keyboard inputs.</a:t>
            </a:r>
          </a:p>
          <a:p>
            <a:r>
              <a:rPr lang="en-US" dirty="0"/>
              <a:t>  Behavioral Analysis: Identifies abnormal patterns in keystroke behavior that may indicate keylogger activity.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Best Practices for Prevention:</a:t>
            </a:r>
          </a:p>
          <a:p>
            <a:r>
              <a:rPr lang="en-US" dirty="0"/>
              <a:t>  Software Updates: Regularly update operating systems, applications, and security software to patch vulnerabilities exploited by keyloggers.</a:t>
            </a:r>
          </a:p>
          <a:p>
            <a:r>
              <a:rPr lang="en-US" dirty="0"/>
              <a:t>  User Education: Educate users about safe computing practices, such as avoiding suspicious links and downloads, and using strong, unique passwords for each account.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1253386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6422304-17E9-4530-8D08-4F277CB64269}" vid="{BCE6A17A-B98D-492A-82B2-0A1B358761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881</Words>
  <Application>Microsoft Office PowerPoint</Application>
  <PresentationFormat>Widescreen</PresentationFormat>
  <Paragraphs>87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Meiryo UI</vt:lpstr>
      <vt:lpstr>MingLiU</vt:lpstr>
      <vt:lpstr>Arial</vt:lpstr>
      <vt:lpstr>Calibri</vt:lpstr>
      <vt:lpstr>Wingdings</vt:lpstr>
      <vt:lpstr>Bold Tech</vt:lpstr>
      <vt:lpstr>BHARATH CHITTIBOMMA</vt:lpstr>
      <vt:lpstr>KEYLOGGER AND SECURITY</vt:lpstr>
      <vt:lpstr>AGENDA</vt:lpstr>
      <vt:lpstr>INTRODUCTION TO KEYLOGGER</vt:lpstr>
      <vt:lpstr>PROBLEM STATEMENT:</vt:lpstr>
      <vt:lpstr>PROBLEM OVERVIEW</vt:lpstr>
      <vt:lpstr>TECHNICAL OVERVIEW</vt:lpstr>
      <vt:lpstr>SECURITY IMPLICATIONS</vt:lpstr>
      <vt:lpstr>DETECTION AND PREVENTION</vt:lpstr>
      <vt:lpstr>LEGAL AND ETHICAL CONSIDERATIONS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BHARATH CHITTIBOMMA</dc:title>
  <dc:creator>Rushitha Chittibomma</dc:creator>
  <cp:lastModifiedBy>Rushitha Chittibomma</cp:lastModifiedBy>
  <cp:revision>3</cp:revision>
  <dcterms:created xsi:type="dcterms:W3CDTF">2024-06-19T15:35:00Z</dcterms:created>
  <dcterms:modified xsi:type="dcterms:W3CDTF">2024-06-20T15:15:40Z</dcterms:modified>
</cp:coreProperties>
</file>